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</p:sldIdLst>
  <p:notesMasterIdLst>
    <p:notesMasterId r:id="rId267"/>
  </p:notesMasterIdLst>
  <p:sldSz cx="6076950" cy="4552950" type="custom"/>
  <p:notesSz cx="4552950" cy="60769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arget="slides/slide176.xml" Type="http://schemas.openxmlformats.org/officeDocument/2006/relationships/slide"/>  <Relationship Id="rId178" Target="slides/slide177.xml" Type="http://schemas.openxmlformats.org/officeDocument/2006/relationships/slide"/>  <Relationship Id="rId179" Target="slides/slide178.xml" Type="http://schemas.openxmlformats.org/officeDocument/2006/relationships/slide"/>  <Relationship Id="rId180" Target="slides/slide179.xml" Type="http://schemas.openxmlformats.org/officeDocument/2006/relationships/slide"/>  <Relationship Id="rId181" Target="slides/slide180.xml" Type="http://schemas.openxmlformats.org/officeDocument/2006/relationships/slide"/>  <Relationship Id="rId182" Target="slides/slide181.xml" Type="http://schemas.openxmlformats.org/officeDocument/2006/relationships/slide"/>  <Relationship Id="rId183" Target="slides/slide182.xml" Type="http://schemas.openxmlformats.org/officeDocument/2006/relationships/slide"/>  <Relationship Id="rId184" Target="slides/slide183.xml" Type="http://schemas.openxmlformats.org/officeDocument/2006/relationships/slide"/>  <Relationship Id="rId185" Target="slides/slide184.xml" Type="http://schemas.openxmlformats.org/officeDocument/2006/relationships/slide"/>  <Relationship Id="rId186" Target="slides/slide185.xml" Type="http://schemas.openxmlformats.org/officeDocument/2006/relationships/slide"/>  <Relationship Id="rId187" Target="slides/slide186.xml" Type="http://schemas.openxmlformats.org/officeDocument/2006/relationships/slide"/>  <Relationship Id="rId188" Target="slides/slide187.xml" Type="http://schemas.openxmlformats.org/officeDocument/2006/relationships/slide"/>  <Relationship Id="rId189" Target="slides/slide188.xml" Type="http://schemas.openxmlformats.org/officeDocument/2006/relationships/slide"/>  <Relationship Id="rId190" Target="slides/slide189.xml" Type="http://schemas.openxmlformats.org/officeDocument/2006/relationships/slide"/>  <Relationship Id="rId191" Target="slides/slide190.xml" Type="http://schemas.openxmlformats.org/officeDocument/2006/relationships/slide"/>  <Relationship Id="rId192" Target="slides/slide191.xml" Type="http://schemas.openxmlformats.org/officeDocument/2006/relationships/slide"/>  <Relationship Id="rId193" Target="slides/slide192.xml" Type="http://schemas.openxmlformats.org/officeDocument/2006/relationships/slide"/>  <Relationship Id="rId194" Target="slides/slide193.xml" Type="http://schemas.openxmlformats.org/officeDocument/2006/relationships/slide"/>  <Relationship Id="rId195" Target="slides/slide194.xml" Type="http://schemas.openxmlformats.org/officeDocument/2006/relationships/slide"/>  <Relationship Id="rId196" Target="slides/slide195.xml" Type="http://schemas.openxmlformats.org/officeDocument/2006/relationships/slide"/>  <Relationship Id="rId197" Target="slides/slide196.xml" Type="http://schemas.openxmlformats.org/officeDocument/2006/relationships/slide"/>  <Relationship Id="rId198" Target="slides/slide197.xml" Type="http://schemas.openxmlformats.org/officeDocument/2006/relationships/slide"/>  <Relationship Id="rId199" Target="slides/slide198.xml" Type="http://schemas.openxmlformats.org/officeDocument/2006/relationships/slide"/>  <Relationship Id="rId200" Target="slides/slide199.xml" Type="http://schemas.openxmlformats.org/officeDocument/2006/relationships/slide"/>  <Relationship Id="rId201" Target="slides/slide200.xml" Type="http://schemas.openxmlformats.org/officeDocument/2006/relationships/slide"/>  <Relationship Id="rId202" Target="slides/slide201.xml" Type="http://schemas.openxmlformats.org/officeDocument/2006/relationships/slide"/>  <Relationship Id="rId203" Target="slides/slide202.xml" Type="http://schemas.openxmlformats.org/officeDocument/2006/relationships/slide"/>  <Relationship Id="rId204" Target="slides/slide203.xml" Type="http://schemas.openxmlformats.org/officeDocument/2006/relationships/slide"/>  <Relationship Id="rId205" Target="slides/slide204.xml" Type="http://schemas.openxmlformats.org/officeDocument/2006/relationships/slide"/>  <Relationship Id="rId206" Target="slides/slide205.xml" Type="http://schemas.openxmlformats.org/officeDocument/2006/relationships/slide"/>  <Relationship Id="rId207" Target="slides/slide206.xml" Type="http://schemas.openxmlformats.org/officeDocument/2006/relationships/slide"/>  <Relationship Id="rId208" Target="slides/slide207.xml" Type="http://schemas.openxmlformats.org/officeDocument/2006/relationships/slide"/>  <Relationship Id="rId209" Target="slides/slide208.xml" Type="http://schemas.openxmlformats.org/officeDocument/2006/relationships/slide"/>  <Relationship Id="rId210" Target="slides/slide209.xml" Type="http://schemas.openxmlformats.org/officeDocument/2006/relationships/slide"/>  <Relationship Id="rId211" Target="slides/slide210.xml" Type="http://schemas.openxmlformats.org/officeDocument/2006/relationships/slide"/>  <Relationship Id="rId212" Target="slides/slide211.xml" Type="http://schemas.openxmlformats.org/officeDocument/2006/relationships/slide"/>  <Relationship Id="rId213" Target="slides/slide212.xml" Type="http://schemas.openxmlformats.org/officeDocument/2006/relationships/slide"/>  <Relationship Id="rId214" Target="slides/slide213.xml" Type="http://schemas.openxmlformats.org/officeDocument/2006/relationships/slide"/>  <Relationship Id="rId215" Target="slides/slide214.xml" Type="http://schemas.openxmlformats.org/officeDocument/2006/relationships/slide"/>  <Relationship Id="rId216" Target="slides/slide215.xml" Type="http://schemas.openxmlformats.org/officeDocument/2006/relationships/slide"/>  <Relationship Id="rId217" Target="slides/slide216.xml" Type="http://schemas.openxmlformats.org/officeDocument/2006/relationships/slide"/>  <Relationship Id="rId218" Target="slides/slide217.xml" Type="http://schemas.openxmlformats.org/officeDocument/2006/relationships/slide"/>  <Relationship Id="rId219" Target="slides/slide218.xml" Type="http://schemas.openxmlformats.org/officeDocument/2006/relationships/slide"/>  <Relationship Id="rId220" Target="slides/slide219.xml" Type="http://schemas.openxmlformats.org/officeDocument/2006/relationships/slide"/>  <Relationship Id="rId221" Target="slides/slide220.xml" Type="http://schemas.openxmlformats.org/officeDocument/2006/relationships/slide"/>  <Relationship Id="rId222" Target="slides/slide221.xml" Type="http://schemas.openxmlformats.org/officeDocument/2006/relationships/slide"/>  <Relationship Id="rId223" Target="slides/slide222.xml" Type="http://schemas.openxmlformats.org/officeDocument/2006/relationships/slide"/>  <Relationship Id="rId224" Target="slides/slide223.xml" Type="http://schemas.openxmlformats.org/officeDocument/2006/relationships/slide"/>  <Relationship Id="rId225" Target="slides/slide224.xml" Type="http://schemas.openxmlformats.org/officeDocument/2006/relationships/slide"/>  <Relationship Id="rId226" Target="slides/slide225.xml" Type="http://schemas.openxmlformats.org/officeDocument/2006/relationships/slide"/>  <Relationship Id="rId227" Target="slides/slide226.xml" Type="http://schemas.openxmlformats.org/officeDocument/2006/relationships/slide"/>  <Relationship Id="rId228" Target="slides/slide227.xml" Type="http://schemas.openxmlformats.org/officeDocument/2006/relationships/slide"/>  <Relationship Id="rId229" Target="slides/slide228.xml" Type="http://schemas.openxmlformats.org/officeDocument/2006/relationships/slide"/>  <Relationship Id="rId230" Target="slides/slide229.xml" Type="http://schemas.openxmlformats.org/officeDocument/2006/relationships/slide"/>  <Relationship Id="rId231" Target="slides/slide230.xml" Type="http://schemas.openxmlformats.org/officeDocument/2006/relationships/slide"/>  <Relationship Id="rId232" Target="slides/slide231.xml" Type="http://schemas.openxmlformats.org/officeDocument/2006/relationships/slide"/>  <Relationship Id="rId233" Target="slides/slide232.xml" Type="http://schemas.openxmlformats.org/officeDocument/2006/relationships/slide"/>  <Relationship Id="rId234" Target="slides/slide233.xml" Type="http://schemas.openxmlformats.org/officeDocument/2006/relationships/slide"/>  <Relationship Id="rId235" Target="slides/slide234.xml" Type="http://schemas.openxmlformats.org/officeDocument/2006/relationships/slide"/>  <Relationship Id="rId236" Target="slides/slide235.xml" Type="http://schemas.openxmlformats.org/officeDocument/2006/relationships/slide"/>  <Relationship Id="rId237" Target="slides/slide236.xml" Type="http://schemas.openxmlformats.org/officeDocument/2006/relationships/slide"/>  <Relationship Id="rId238" Target="slides/slide237.xml" Type="http://schemas.openxmlformats.org/officeDocument/2006/relationships/slide"/>  <Relationship Id="rId239" Target="slides/slide238.xml" Type="http://schemas.openxmlformats.org/officeDocument/2006/relationships/slide"/>  <Relationship Id="rId240" Target="slides/slide239.xml" Type="http://schemas.openxmlformats.org/officeDocument/2006/relationships/slide"/>  <Relationship Id="rId241" Target="slides/slide240.xml" Type="http://schemas.openxmlformats.org/officeDocument/2006/relationships/slide"/>  <Relationship Id="rId242" Target="slides/slide241.xml" Type="http://schemas.openxmlformats.org/officeDocument/2006/relationships/slide"/>  <Relationship Id="rId243" Target="slides/slide242.xml" Type="http://schemas.openxmlformats.org/officeDocument/2006/relationships/slide"/>  <Relationship Id="rId244" Target="slides/slide243.xml" Type="http://schemas.openxmlformats.org/officeDocument/2006/relationships/slide"/>  <Relationship Id="rId245" Target="slides/slide244.xml" Type="http://schemas.openxmlformats.org/officeDocument/2006/relationships/slide"/>  <Relationship Id="rId246" Target="slides/slide245.xml" Type="http://schemas.openxmlformats.org/officeDocument/2006/relationships/slide"/>  <Relationship Id="rId247" Target="slides/slide246.xml" Type="http://schemas.openxmlformats.org/officeDocument/2006/relationships/slide"/>  <Relationship Id="rId248" Target="slides/slide247.xml" Type="http://schemas.openxmlformats.org/officeDocument/2006/relationships/slide"/>  <Relationship Id="rId249" Target="slides/slide248.xml" Type="http://schemas.openxmlformats.org/officeDocument/2006/relationships/slide"/>  <Relationship Id="rId250" Target="slides/slide249.xml" Type="http://schemas.openxmlformats.org/officeDocument/2006/relationships/slide"/>  <Relationship Id="rId251" Target="slides/slide250.xml" Type="http://schemas.openxmlformats.org/officeDocument/2006/relationships/slide"/>  <Relationship Id="rId252" Target="slides/slide251.xml" Type="http://schemas.openxmlformats.org/officeDocument/2006/relationships/slide"/>  <Relationship Id="rId253" Target="slides/slide252.xml" Type="http://schemas.openxmlformats.org/officeDocument/2006/relationships/slide"/>  <Relationship Id="rId254" Target="slides/slide253.xml" Type="http://schemas.openxmlformats.org/officeDocument/2006/relationships/slide"/>  <Relationship Id="rId255" Target="slides/slide254.xml" Type="http://schemas.openxmlformats.org/officeDocument/2006/relationships/slide"/>  <Relationship Id="rId256" Target="slides/slide255.xml" Type="http://schemas.openxmlformats.org/officeDocument/2006/relationships/slide"/>  <Relationship Id="rId257" Target="slides/slide256.xml" Type="http://schemas.openxmlformats.org/officeDocument/2006/relationships/slide"/>  <Relationship Id="rId258" Target="slides/slide257.xml" Type="http://schemas.openxmlformats.org/officeDocument/2006/relationships/slide"/>  <Relationship Id="rId259" Target="slides/slide258.xml" Type="http://schemas.openxmlformats.org/officeDocument/2006/relationships/slide"/>  <Relationship Id="rId260" Target="slides/slide259.xml" Type="http://schemas.openxmlformats.org/officeDocument/2006/relationships/slide"/>  <Relationship Id="rId261" Target="slides/slide260.xml" Type="http://schemas.openxmlformats.org/officeDocument/2006/relationships/slide"/>  <Relationship Id="rId262" Target="slides/slide261.xml" Type="http://schemas.openxmlformats.org/officeDocument/2006/relationships/slide"/>  <Relationship Id="rId263" Type="http://schemas.openxmlformats.org/officeDocument/2006/relationships/presProps" Target="presProps.xml"/>  <Relationship Id="rId264" Type="http://schemas.openxmlformats.org/officeDocument/2006/relationships/viewProps" Target="viewProps.xml"/>  <Relationship Id="rId265" Type="http://schemas.openxmlformats.org/officeDocument/2006/relationships/theme" Target="theme/theme1.xml"/>  <Relationship Id="rId266" Type="http://schemas.openxmlformats.org/officeDocument/2006/relationships/tableStyles" Target="tableStyles.xml"/>  <Relationship Id="rId26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2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2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2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2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2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_rels/notesSlide2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2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2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2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11.xml.rels><?xml version="1.0" encoding="UTF-8" standalone="yes"?>
<Relationships xmlns="http://schemas.openxmlformats.org/package/2006/relationships"><Relationship Id="rId1" Target="../media/image1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1.xml" Type="http://schemas.openxmlformats.org/officeDocument/2006/relationships/notesSlide"/></Relationships>
</file>

<file path=ppt/slides/_rels/slide112.xml.rels><?xml version="1.0" encoding="UTF-8" standalone="yes"?>
<Relationships xmlns="http://schemas.openxmlformats.org/package/2006/relationships"><Relationship Id="rId1" Target="../media/image1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2.xml" Type="http://schemas.openxmlformats.org/officeDocument/2006/relationships/notesSlide"/></Relationships>
</file>

<file path=ppt/slides/_rels/slide113.xml.rels><?xml version="1.0" encoding="UTF-8" standalone="yes"?>
<Relationships xmlns="http://schemas.openxmlformats.org/package/2006/relationships"><Relationship Id="rId1" Target="../media/image1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3.xml" Type="http://schemas.openxmlformats.org/officeDocument/2006/relationships/notesSlide"/></Relationships>
</file>

<file path=ppt/slides/_rels/slide114.xml.rels><?xml version="1.0" encoding="UTF-8" standalone="yes"?>
<Relationships xmlns="http://schemas.openxmlformats.org/package/2006/relationships"><Relationship Id="rId1" Target="../media/image1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4.xml" Type="http://schemas.openxmlformats.org/officeDocument/2006/relationships/notesSlide"/></Relationships>
</file>

<file path=ppt/slides/_rels/slide115.xml.rels><?xml version="1.0" encoding="UTF-8" standalone="yes"?>
<Relationships xmlns="http://schemas.openxmlformats.org/package/2006/relationships"><Relationship Id="rId1" Target="../media/image1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5.xml" Type="http://schemas.openxmlformats.org/officeDocument/2006/relationships/notesSlide"/></Relationships>
</file>

<file path=ppt/slides/_rels/slide116.xml.rels><?xml version="1.0" encoding="UTF-8" standalone="yes"?>
<Relationships xmlns="http://schemas.openxmlformats.org/package/2006/relationships"><Relationship Id="rId1" Target="../media/image1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6.xml" Type="http://schemas.openxmlformats.org/officeDocument/2006/relationships/notesSlide"/></Relationships>
</file>

<file path=ppt/slides/_rels/slide117.xml.rels><?xml version="1.0" encoding="UTF-8" standalone="yes"?>
<Relationships xmlns="http://schemas.openxmlformats.org/package/2006/relationships"><Relationship Id="rId1" Target="../media/image1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7.xml" Type="http://schemas.openxmlformats.org/officeDocument/2006/relationships/notesSlide"/></Relationships>
</file>

<file path=ppt/slides/_rels/slide118.xml.rels><?xml version="1.0" encoding="UTF-8" standalone="yes"?>
<Relationships xmlns="http://schemas.openxmlformats.org/package/2006/relationships"><Relationship Id="rId1" Target="../media/image1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8.xml" Type="http://schemas.openxmlformats.org/officeDocument/2006/relationships/notesSlide"/></Relationships>
</file>

<file path=ppt/slides/_rels/slide119.xml.rels><?xml version="1.0" encoding="UTF-8" standalone="yes"?>
<Relationships xmlns="http://schemas.openxmlformats.org/package/2006/relationships"><Relationship Id="rId1" Target="../media/image1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9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20.xml.rels><?xml version="1.0" encoding="UTF-8" standalone="yes"?>
<Relationships xmlns="http://schemas.openxmlformats.org/package/2006/relationships"><Relationship Id="rId1" Target="../media/image1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0.xml" Type="http://schemas.openxmlformats.org/officeDocument/2006/relationships/notesSlide"/></Relationships>
</file>

<file path=ppt/slides/_rels/slide121.xml.rels><?xml version="1.0" encoding="UTF-8" standalone="yes"?>
<Relationships xmlns="http://schemas.openxmlformats.org/package/2006/relationships"><Relationship Id="rId1" Target="../media/image1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1.xml" Type="http://schemas.openxmlformats.org/officeDocument/2006/relationships/notesSlide"/></Relationships>
</file>

<file path=ppt/slides/_rels/slide122.xml.rels><?xml version="1.0" encoding="UTF-8" standalone="yes"?>
<Relationships xmlns="http://schemas.openxmlformats.org/package/2006/relationships"><Relationship Id="rId1" Target="../media/image1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2.xml" Type="http://schemas.openxmlformats.org/officeDocument/2006/relationships/notesSlide"/></Relationships>
</file>

<file path=ppt/slides/_rels/slide123.xml.rels><?xml version="1.0" encoding="UTF-8" standalone="yes"?>
<Relationships xmlns="http://schemas.openxmlformats.org/package/2006/relationships"><Relationship Id="rId1" Target="../media/image1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3.xml" Type="http://schemas.openxmlformats.org/officeDocument/2006/relationships/notesSlide"/></Relationships>
</file>

<file path=ppt/slides/_rels/slide124.xml.rels><?xml version="1.0" encoding="UTF-8" standalone="yes"?>
<Relationships xmlns="http://schemas.openxmlformats.org/package/2006/relationships"><Relationship Id="rId1" Target="../media/image1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4.xml" Type="http://schemas.openxmlformats.org/officeDocument/2006/relationships/notesSlide"/></Relationships>
</file>

<file path=ppt/slides/_rels/slide125.xml.rels><?xml version="1.0" encoding="UTF-8" standalone="yes"?>
<Relationships xmlns="http://schemas.openxmlformats.org/package/2006/relationships"><Relationship Id="rId1" Target="../media/image1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5.xml" Type="http://schemas.openxmlformats.org/officeDocument/2006/relationships/notesSlide"/></Relationships>
</file>

<file path=ppt/slides/_rels/slide126.xml.rels><?xml version="1.0" encoding="UTF-8" standalone="yes"?>
<Relationships xmlns="http://schemas.openxmlformats.org/package/2006/relationships"><Relationship Id="rId1" Target="../media/image1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6.xml" Type="http://schemas.openxmlformats.org/officeDocument/2006/relationships/notesSlide"/></Relationships>
</file>

<file path=ppt/slides/_rels/slide127.xml.rels><?xml version="1.0" encoding="UTF-8" standalone="yes"?>
<Relationships xmlns="http://schemas.openxmlformats.org/package/2006/relationships"><Relationship Id="rId1" Target="../media/image1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7.xml" Type="http://schemas.openxmlformats.org/officeDocument/2006/relationships/notesSlide"/></Relationships>
</file>

<file path=ppt/slides/_rels/slide128.xml.rels><?xml version="1.0" encoding="UTF-8" standalone="yes"?>
<Relationships xmlns="http://schemas.openxmlformats.org/package/2006/relationships"><Relationship Id="rId1" Target="../media/image1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8.xml" Type="http://schemas.openxmlformats.org/officeDocument/2006/relationships/notesSlide"/></Relationships>
</file>

<file path=ppt/slides/_rels/slide129.xml.rels><?xml version="1.0" encoding="UTF-8" standalone="yes"?>
<Relationships xmlns="http://schemas.openxmlformats.org/package/2006/relationships"><Relationship Id="rId1" Target="../media/image1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9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30.xml.rels><?xml version="1.0" encoding="UTF-8" standalone="yes"?>
<Relationships xmlns="http://schemas.openxmlformats.org/package/2006/relationships"><Relationship Id="rId1" Target="../media/image1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0.xml" Type="http://schemas.openxmlformats.org/officeDocument/2006/relationships/notesSlide"/></Relationships>
</file>

<file path=ppt/slides/_rels/slide131.xml.rels><?xml version="1.0" encoding="UTF-8" standalone="yes"?>
<Relationships xmlns="http://schemas.openxmlformats.org/package/2006/relationships"><Relationship Id="rId1" Target="../media/image1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1.xml" Type="http://schemas.openxmlformats.org/officeDocument/2006/relationships/notesSlide"/></Relationships>
</file>

<file path=ppt/slides/_rels/slide132.xml.rels><?xml version="1.0" encoding="UTF-8" standalone="yes"?>
<Relationships xmlns="http://schemas.openxmlformats.org/package/2006/relationships"><Relationship Id="rId1" Target="../media/image1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2.xml" Type="http://schemas.openxmlformats.org/officeDocument/2006/relationships/notesSlide"/></Relationships>
</file>

<file path=ppt/slides/_rels/slide133.xml.rels><?xml version="1.0" encoding="UTF-8" standalone="yes"?>
<Relationships xmlns="http://schemas.openxmlformats.org/package/2006/relationships"><Relationship Id="rId1" Target="../media/image1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3.xml" Type="http://schemas.openxmlformats.org/officeDocument/2006/relationships/notesSlide"/></Relationships>
</file>

<file path=ppt/slides/_rels/slide134.xml.rels><?xml version="1.0" encoding="UTF-8" standalone="yes"?>
<Relationships xmlns="http://schemas.openxmlformats.org/package/2006/relationships"><Relationship Id="rId1" Target="../media/image1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4.xml" Type="http://schemas.openxmlformats.org/officeDocument/2006/relationships/notesSlide"/></Relationships>
</file>

<file path=ppt/slides/_rels/slide135.xml.rels><?xml version="1.0" encoding="UTF-8" standalone="yes"?>
<Relationships xmlns="http://schemas.openxmlformats.org/package/2006/relationships"><Relationship Id="rId1" Target="../media/image1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5.xml" Type="http://schemas.openxmlformats.org/officeDocument/2006/relationships/notesSlide"/></Relationships>
</file>

<file path=ppt/slides/_rels/slide136.xml.rels><?xml version="1.0" encoding="UTF-8" standalone="yes"?>
<Relationships xmlns="http://schemas.openxmlformats.org/package/2006/relationships"><Relationship Id="rId1" Target="../media/image1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6.xml" Type="http://schemas.openxmlformats.org/officeDocument/2006/relationships/notesSlide"/></Relationships>
</file>

<file path=ppt/slides/_rels/slide137.xml.rels><?xml version="1.0" encoding="UTF-8" standalone="yes"?>
<Relationships xmlns="http://schemas.openxmlformats.org/package/2006/relationships"><Relationship Id="rId1" Target="../media/image1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7.xml" Type="http://schemas.openxmlformats.org/officeDocument/2006/relationships/notesSlide"/></Relationships>
</file>

<file path=ppt/slides/_rels/slide138.xml.rels><?xml version="1.0" encoding="UTF-8" standalone="yes"?>
<Relationships xmlns="http://schemas.openxmlformats.org/package/2006/relationships"><Relationship Id="rId1" Target="../media/image1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8.xml" Type="http://schemas.openxmlformats.org/officeDocument/2006/relationships/notesSlide"/></Relationships>
</file>

<file path=ppt/slides/_rels/slide139.xml.rels><?xml version="1.0" encoding="UTF-8" standalone="yes"?>
<Relationships xmlns="http://schemas.openxmlformats.org/package/2006/relationships"><Relationship Id="rId1" Target="../media/image1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9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40.xml.rels><?xml version="1.0" encoding="UTF-8" standalone="yes"?>
<Relationships xmlns="http://schemas.openxmlformats.org/package/2006/relationships"><Relationship Id="rId1" Target="../media/image1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0.xml" Type="http://schemas.openxmlformats.org/officeDocument/2006/relationships/notesSlide"/></Relationships>
</file>

<file path=ppt/slides/_rels/slide141.xml.rels><?xml version="1.0" encoding="UTF-8" standalone="yes"?>
<Relationships xmlns="http://schemas.openxmlformats.org/package/2006/relationships"><Relationship Id="rId1" Target="../media/image1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1.xml" Type="http://schemas.openxmlformats.org/officeDocument/2006/relationships/notesSlide"/></Relationships>
</file>

<file path=ppt/slides/_rels/slide142.xml.rels><?xml version="1.0" encoding="UTF-8" standalone="yes"?>
<Relationships xmlns="http://schemas.openxmlformats.org/package/2006/relationships"><Relationship Id="rId1" Target="../media/image1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2.xml" Type="http://schemas.openxmlformats.org/officeDocument/2006/relationships/notesSlide"/></Relationships>
</file>

<file path=ppt/slides/_rels/slide143.xml.rels><?xml version="1.0" encoding="UTF-8" standalone="yes"?>
<Relationships xmlns="http://schemas.openxmlformats.org/package/2006/relationships"><Relationship Id="rId1" Target="../media/image1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3.xml" Type="http://schemas.openxmlformats.org/officeDocument/2006/relationships/notesSlide"/></Relationships>
</file>

<file path=ppt/slides/_rels/slide144.xml.rels><?xml version="1.0" encoding="UTF-8" standalone="yes"?>
<Relationships xmlns="http://schemas.openxmlformats.org/package/2006/relationships"><Relationship Id="rId1" Target="../media/image1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4.xml" Type="http://schemas.openxmlformats.org/officeDocument/2006/relationships/notesSlide"/></Relationships>
</file>

<file path=ppt/slides/_rels/slide145.xml.rels><?xml version="1.0" encoding="UTF-8" standalone="yes"?>
<Relationships xmlns="http://schemas.openxmlformats.org/package/2006/relationships"><Relationship Id="rId1" Target="../media/image1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5.xml" Type="http://schemas.openxmlformats.org/officeDocument/2006/relationships/notesSlide"/></Relationships>
</file>

<file path=ppt/slides/_rels/slide146.xml.rels><?xml version="1.0" encoding="UTF-8" standalone="yes"?>
<Relationships xmlns="http://schemas.openxmlformats.org/package/2006/relationships"><Relationship Id="rId1" Target="../media/image1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6.xml" Type="http://schemas.openxmlformats.org/officeDocument/2006/relationships/notesSlide"/></Relationships>
</file>

<file path=ppt/slides/_rels/slide147.xml.rels><?xml version="1.0" encoding="UTF-8" standalone="yes"?>
<Relationships xmlns="http://schemas.openxmlformats.org/package/2006/relationships"><Relationship Id="rId1" Target="../media/image1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7.xml" Type="http://schemas.openxmlformats.org/officeDocument/2006/relationships/notesSlide"/></Relationships>
</file>

<file path=ppt/slides/_rels/slide148.xml.rels><?xml version="1.0" encoding="UTF-8" standalone="yes"?>
<Relationships xmlns="http://schemas.openxmlformats.org/package/2006/relationships"><Relationship Id="rId1" Target="../media/image1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8.xml" Type="http://schemas.openxmlformats.org/officeDocument/2006/relationships/notesSlide"/></Relationships>
</file>

<file path=ppt/slides/_rels/slide149.xml.rels><?xml version="1.0" encoding="UTF-8" standalone="yes"?>
<Relationships xmlns="http://schemas.openxmlformats.org/package/2006/relationships"><Relationship Id="rId1" Target="../media/image1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9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50.xml.rels><?xml version="1.0" encoding="UTF-8" standalone="yes"?>
<Relationships xmlns="http://schemas.openxmlformats.org/package/2006/relationships"><Relationship Id="rId1" Target="../media/image1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0.xml" Type="http://schemas.openxmlformats.org/officeDocument/2006/relationships/notesSlide"/></Relationships>
</file>

<file path=ppt/slides/_rels/slide151.xml.rels><?xml version="1.0" encoding="UTF-8" standalone="yes"?>
<Relationships xmlns="http://schemas.openxmlformats.org/package/2006/relationships"><Relationship Id="rId1" Target="../media/image1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1.xml" Type="http://schemas.openxmlformats.org/officeDocument/2006/relationships/notesSlide"/></Relationships>
</file>

<file path=ppt/slides/_rels/slide152.xml.rels><?xml version="1.0" encoding="UTF-8" standalone="yes"?>
<Relationships xmlns="http://schemas.openxmlformats.org/package/2006/relationships"><Relationship Id="rId1" Target="../media/image1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2.xml" Type="http://schemas.openxmlformats.org/officeDocument/2006/relationships/notesSlide"/></Relationships>
</file>

<file path=ppt/slides/_rels/slide153.xml.rels><?xml version="1.0" encoding="UTF-8" standalone="yes"?>
<Relationships xmlns="http://schemas.openxmlformats.org/package/2006/relationships"><Relationship Id="rId1" Target="../media/image1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3.xml" Type="http://schemas.openxmlformats.org/officeDocument/2006/relationships/notesSlide"/></Relationships>
</file>

<file path=ppt/slides/_rels/slide154.xml.rels><?xml version="1.0" encoding="UTF-8" standalone="yes"?>
<Relationships xmlns="http://schemas.openxmlformats.org/package/2006/relationships"><Relationship Id="rId1" Target="../media/image1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4.xml" Type="http://schemas.openxmlformats.org/officeDocument/2006/relationships/notesSlide"/></Relationships>
</file>

<file path=ppt/slides/_rels/slide155.xml.rels><?xml version="1.0" encoding="UTF-8" standalone="yes"?>
<Relationships xmlns="http://schemas.openxmlformats.org/package/2006/relationships"><Relationship Id="rId1" Target="../media/image1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5.xml" Type="http://schemas.openxmlformats.org/officeDocument/2006/relationships/notesSlide"/></Relationships>
</file>

<file path=ppt/slides/_rels/slide156.xml.rels><?xml version="1.0" encoding="UTF-8" standalone="yes"?>
<Relationships xmlns="http://schemas.openxmlformats.org/package/2006/relationships"><Relationship Id="rId1" Target="../media/image1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6.xml" Type="http://schemas.openxmlformats.org/officeDocument/2006/relationships/notesSlide"/></Relationships>
</file>

<file path=ppt/slides/_rels/slide157.xml.rels><?xml version="1.0" encoding="UTF-8" standalone="yes"?>
<Relationships xmlns="http://schemas.openxmlformats.org/package/2006/relationships"><Relationship Id="rId1" Target="../media/image1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7.xml" Type="http://schemas.openxmlformats.org/officeDocument/2006/relationships/notesSlide"/></Relationships>
</file>

<file path=ppt/slides/_rels/slide158.xml.rels><?xml version="1.0" encoding="UTF-8" standalone="yes"?>
<Relationships xmlns="http://schemas.openxmlformats.org/package/2006/relationships"><Relationship Id="rId1" Target="../media/image1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8.xml" Type="http://schemas.openxmlformats.org/officeDocument/2006/relationships/notesSlide"/></Relationships>
</file>

<file path=ppt/slides/_rels/slide159.xml.rels><?xml version="1.0" encoding="UTF-8" standalone="yes"?>
<Relationships xmlns="http://schemas.openxmlformats.org/package/2006/relationships"><Relationship Id="rId1" Target="../media/image1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9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60.xml.rels><?xml version="1.0" encoding="UTF-8" standalone="yes"?>
<Relationships xmlns="http://schemas.openxmlformats.org/package/2006/relationships"><Relationship Id="rId1" Target="../media/image1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0.xml" Type="http://schemas.openxmlformats.org/officeDocument/2006/relationships/notesSlide"/></Relationships>
</file>

<file path=ppt/slides/_rels/slide161.xml.rels><?xml version="1.0" encoding="UTF-8" standalone="yes"?>
<Relationships xmlns="http://schemas.openxmlformats.org/package/2006/relationships"><Relationship Id="rId1" Target="../media/image1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1.xml" Type="http://schemas.openxmlformats.org/officeDocument/2006/relationships/notesSlide"/></Relationships>
</file>

<file path=ppt/slides/_rels/slide162.xml.rels><?xml version="1.0" encoding="UTF-8" standalone="yes"?>
<Relationships xmlns="http://schemas.openxmlformats.org/package/2006/relationships"><Relationship Id="rId1" Target="../media/image1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2.xml" Type="http://schemas.openxmlformats.org/officeDocument/2006/relationships/notesSlide"/></Relationships>
</file>

<file path=ppt/slides/_rels/slide163.xml.rels><?xml version="1.0" encoding="UTF-8" standalone="yes"?>
<Relationships xmlns="http://schemas.openxmlformats.org/package/2006/relationships"><Relationship Id="rId1" Target="../media/image1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3.xml" Type="http://schemas.openxmlformats.org/officeDocument/2006/relationships/notesSlide"/></Relationships>
</file>

<file path=ppt/slides/_rels/slide164.xml.rels><?xml version="1.0" encoding="UTF-8" standalone="yes"?>
<Relationships xmlns="http://schemas.openxmlformats.org/package/2006/relationships"><Relationship Id="rId1" Target="../media/image1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4.xml" Type="http://schemas.openxmlformats.org/officeDocument/2006/relationships/notesSlide"/></Relationships>
</file>

<file path=ppt/slides/_rels/slide165.xml.rels><?xml version="1.0" encoding="UTF-8" standalone="yes"?>
<Relationships xmlns="http://schemas.openxmlformats.org/package/2006/relationships"><Relationship Id="rId1" Target="../media/image1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5.xml" Type="http://schemas.openxmlformats.org/officeDocument/2006/relationships/notesSlide"/></Relationships>
</file>

<file path=ppt/slides/_rels/slide166.xml.rels><?xml version="1.0" encoding="UTF-8" standalone="yes"?>
<Relationships xmlns="http://schemas.openxmlformats.org/package/2006/relationships"><Relationship Id="rId1" Target="../media/image1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6.xml" Type="http://schemas.openxmlformats.org/officeDocument/2006/relationships/notesSlide"/></Relationships>
</file>

<file path=ppt/slides/_rels/slide167.xml.rels><?xml version="1.0" encoding="UTF-8" standalone="yes"?>
<Relationships xmlns="http://schemas.openxmlformats.org/package/2006/relationships"><Relationship Id="rId1" Target="../media/image1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7.xml" Type="http://schemas.openxmlformats.org/officeDocument/2006/relationships/notesSlide"/></Relationships>
</file>

<file path=ppt/slides/_rels/slide168.xml.rels><?xml version="1.0" encoding="UTF-8" standalone="yes"?>
<Relationships xmlns="http://schemas.openxmlformats.org/package/2006/relationships"><Relationship Id="rId1" Target="../media/image1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8.xml" Type="http://schemas.openxmlformats.org/officeDocument/2006/relationships/notesSlide"/></Relationships>
</file>

<file path=ppt/slides/_rels/slide169.xml.rels><?xml version="1.0" encoding="UTF-8" standalone="yes"?>
<Relationships xmlns="http://schemas.openxmlformats.org/package/2006/relationships"><Relationship Id="rId1" Target="../media/image1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9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70.xml.rels><?xml version="1.0" encoding="UTF-8" standalone="yes"?>
<Relationships xmlns="http://schemas.openxmlformats.org/package/2006/relationships"><Relationship Id="rId1" Target="../media/image1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0.xml" Type="http://schemas.openxmlformats.org/officeDocument/2006/relationships/notesSlide"/></Relationships>
</file>

<file path=ppt/slides/_rels/slide171.xml.rels><?xml version="1.0" encoding="UTF-8" standalone="yes"?>
<Relationships xmlns="http://schemas.openxmlformats.org/package/2006/relationships"><Relationship Id="rId1" Target="../media/image1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1.xml" Type="http://schemas.openxmlformats.org/officeDocument/2006/relationships/notesSlide"/></Relationships>
</file>

<file path=ppt/slides/_rels/slide172.xml.rels><?xml version="1.0" encoding="UTF-8" standalone="yes"?>
<Relationships xmlns="http://schemas.openxmlformats.org/package/2006/relationships"><Relationship Id="rId1" Target="../media/image1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2.xml" Type="http://schemas.openxmlformats.org/officeDocument/2006/relationships/notesSlide"/></Relationships>
</file>

<file path=ppt/slides/_rels/slide173.xml.rels><?xml version="1.0" encoding="UTF-8" standalone="yes"?>
<Relationships xmlns="http://schemas.openxmlformats.org/package/2006/relationships"><Relationship Id="rId1" Target="../media/image1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3.xml" Type="http://schemas.openxmlformats.org/officeDocument/2006/relationships/notesSlide"/></Relationships>
</file>

<file path=ppt/slides/_rels/slide174.xml.rels><?xml version="1.0" encoding="UTF-8" standalone="yes"?>
<Relationships xmlns="http://schemas.openxmlformats.org/package/2006/relationships"><Relationship Id="rId1" Target="../media/image1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4.xml" Type="http://schemas.openxmlformats.org/officeDocument/2006/relationships/notesSlide"/></Relationships>
</file>

<file path=ppt/slides/_rels/slide175.xml.rels><?xml version="1.0" encoding="UTF-8" standalone="yes"?>
<Relationships xmlns="http://schemas.openxmlformats.org/package/2006/relationships"><Relationship Id="rId1" Target="../media/image1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5.xml" Type="http://schemas.openxmlformats.org/officeDocument/2006/relationships/notesSlide"/></Relationships>
</file>

<file path=ppt/slides/_rels/slide176.xml.rels><?xml version="1.0" encoding="UTF-8" standalone="yes"?>
<Relationships xmlns="http://schemas.openxmlformats.org/package/2006/relationships"><Relationship Id="rId1" Target="../media/image1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6.xml" Type="http://schemas.openxmlformats.org/officeDocument/2006/relationships/notesSlide"/></Relationships>
</file>

<file path=ppt/slides/_rels/slide177.xml.rels><?xml version="1.0" encoding="UTF-8" standalone="yes"?>
<Relationships xmlns="http://schemas.openxmlformats.org/package/2006/relationships"><Relationship Id="rId1" Target="../media/image1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7.xml" Type="http://schemas.openxmlformats.org/officeDocument/2006/relationships/notesSlide"/></Relationships>
</file>

<file path=ppt/slides/_rels/slide178.xml.rels><?xml version="1.0" encoding="UTF-8" standalone="yes"?>
<Relationships xmlns="http://schemas.openxmlformats.org/package/2006/relationships"><Relationship Id="rId1" Target="../media/image1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8.xml" Type="http://schemas.openxmlformats.org/officeDocument/2006/relationships/notesSlide"/></Relationships>
</file>

<file path=ppt/slides/_rels/slide179.xml.rels><?xml version="1.0" encoding="UTF-8" standalone="yes"?>
<Relationships xmlns="http://schemas.openxmlformats.org/package/2006/relationships"><Relationship Id="rId1" Target="../media/image1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9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80.xml.rels><?xml version="1.0" encoding="UTF-8" standalone="yes"?>
<Relationships xmlns="http://schemas.openxmlformats.org/package/2006/relationships"><Relationship Id="rId1" Target="../media/image1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0.xml" Type="http://schemas.openxmlformats.org/officeDocument/2006/relationships/notesSlide"/></Relationships>
</file>

<file path=ppt/slides/_rels/slide181.xml.rels><?xml version="1.0" encoding="UTF-8" standalone="yes"?>
<Relationships xmlns="http://schemas.openxmlformats.org/package/2006/relationships"><Relationship Id="rId1" Target="../media/image1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1.xml" Type="http://schemas.openxmlformats.org/officeDocument/2006/relationships/notesSlide"/></Relationships>
</file>

<file path=ppt/slides/_rels/slide182.xml.rels><?xml version="1.0" encoding="UTF-8" standalone="yes"?>
<Relationships xmlns="http://schemas.openxmlformats.org/package/2006/relationships"><Relationship Id="rId1" Target="../media/image1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2.xml" Type="http://schemas.openxmlformats.org/officeDocument/2006/relationships/notesSlide"/></Relationships>
</file>

<file path=ppt/slides/_rels/slide183.xml.rels><?xml version="1.0" encoding="UTF-8" standalone="yes"?>
<Relationships xmlns="http://schemas.openxmlformats.org/package/2006/relationships"><Relationship Id="rId1" Target="../media/image1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3.xml" Type="http://schemas.openxmlformats.org/officeDocument/2006/relationships/notesSlide"/></Relationships>
</file>

<file path=ppt/slides/_rels/slide184.xml.rels><?xml version="1.0" encoding="UTF-8" standalone="yes"?>
<Relationships xmlns="http://schemas.openxmlformats.org/package/2006/relationships"><Relationship Id="rId1" Target="../media/image1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4.xml" Type="http://schemas.openxmlformats.org/officeDocument/2006/relationships/notesSlide"/></Relationships>
</file>

<file path=ppt/slides/_rels/slide185.xml.rels><?xml version="1.0" encoding="UTF-8" standalone="yes"?>
<Relationships xmlns="http://schemas.openxmlformats.org/package/2006/relationships"><Relationship Id="rId1" Target="../media/image1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5.xml" Type="http://schemas.openxmlformats.org/officeDocument/2006/relationships/notesSlide"/></Relationships>
</file>

<file path=ppt/slides/_rels/slide186.xml.rels><?xml version="1.0" encoding="UTF-8" standalone="yes"?>
<Relationships xmlns="http://schemas.openxmlformats.org/package/2006/relationships"><Relationship Id="rId1" Target="../media/image1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6.xml" Type="http://schemas.openxmlformats.org/officeDocument/2006/relationships/notesSlide"/></Relationships>
</file>

<file path=ppt/slides/_rels/slide187.xml.rels><?xml version="1.0" encoding="UTF-8" standalone="yes"?>
<Relationships xmlns="http://schemas.openxmlformats.org/package/2006/relationships"><Relationship Id="rId1" Target="../media/image1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7.xml" Type="http://schemas.openxmlformats.org/officeDocument/2006/relationships/notesSlide"/></Relationships>
</file>

<file path=ppt/slides/_rels/slide188.xml.rels><?xml version="1.0" encoding="UTF-8" standalone="yes"?>
<Relationships xmlns="http://schemas.openxmlformats.org/package/2006/relationships"><Relationship Id="rId1" Target="../media/image1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8.xml" Type="http://schemas.openxmlformats.org/officeDocument/2006/relationships/notesSlide"/></Relationships>
</file>

<file path=ppt/slides/_rels/slide189.xml.rels><?xml version="1.0" encoding="UTF-8" standalone="yes"?>
<Relationships xmlns="http://schemas.openxmlformats.org/package/2006/relationships"><Relationship Id="rId1" Target="../media/image1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9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190.xml.rels><?xml version="1.0" encoding="UTF-8" standalone="yes"?>
<Relationships xmlns="http://schemas.openxmlformats.org/package/2006/relationships"><Relationship Id="rId1" Target="../media/image1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0.xml" Type="http://schemas.openxmlformats.org/officeDocument/2006/relationships/notesSlide"/></Relationships>
</file>

<file path=ppt/slides/_rels/slide191.xml.rels><?xml version="1.0" encoding="UTF-8" standalone="yes"?>
<Relationships xmlns="http://schemas.openxmlformats.org/package/2006/relationships"><Relationship Id="rId1" Target="../media/image1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1.xml" Type="http://schemas.openxmlformats.org/officeDocument/2006/relationships/notesSlide"/></Relationships>
</file>

<file path=ppt/slides/_rels/slide192.xml.rels><?xml version="1.0" encoding="UTF-8" standalone="yes"?>
<Relationships xmlns="http://schemas.openxmlformats.org/package/2006/relationships"><Relationship Id="rId1" Target="../media/image1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2.xml" Type="http://schemas.openxmlformats.org/officeDocument/2006/relationships/notesSlide"/></Relationships>
</file>

<file path=ppt/slides/_rels/slide193.xml.rels><?xml version="1.0" encoding="UTF-8" standalone="yes"?>
<Relationships xmlns="http://schemas.openxmlformats.org/package/2006/relationships"><Relationship Id="rId1" Target="../media/image1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3.xml" Type="http://schemas.openxmlformats.org/officeDocument/2006/relationships/notesSlide"/></Relationships>
</file>

<file path=ppt/slides/_rels/slide194.xml.rels><?xml version="1.0" encoding="UTF-8" standalone="yes"?>
<Relationships xmlns="http://schemas.openxmlformats.org/package/2006/relationships"><Relationship Id="rId1" Target="../media/image1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4.xml" Type="http://schemas.openxmlformats.org/officeDocument/2006/relationships/notesSlide"/></Relationships>
</file>

<file path=ppt/slides/_rels/slide195.xml.rels><?xml version="1.0" encoding="UTF-8" standalone="yes"?>
<Relationships xmlns="http://schemas.openxmlformats.org/package/2006/relationships"><Relationship Id="rId1" Target="../media/image1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5.xml" Type="http://schemas.openxmlformats.org/officeDocument/2006/relationships/notesSlide"/></Relationships>
</file>

<file path=ppt/slides/_rels/slide196.xml.rels><?xml version="1.0" encoding="UTF-8" standalone="yes"?>
<Relationships xmlns="http://schemas.openxmlformats.org/package/2006/relationships"><Relationship Id="rId1" Target="../media/image1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6.xml" Type="http://schemas.openxmlformats.org/officeDocument/2006/relationships/notesSlide"/></Relationships>
</file>

<file path=ppt/slides/_rels/slide197.xml.rels><?xml version="1.0" encoding="UTF-8" standalone="yes"?>
<Relationships xmlns="http://schemas.openxmlformats.org/package/2006/relationships"><Relationship Id="rId1" Target="../media/image1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7.xml" Type="http://schemas.openxmlformats.org/officeDocument/2006/relationships/notesSlide"/></Relationships>
</file>

<file path=ppt/slides/_rels/slide198.xml.rels><?xml version="1.0" encoding="UTF-8" standalone="yes"?>
<Relationships xmlns="http://schemas.openxmlformats.org/package/2006/relationships"><Relationship Id="rId1" Target="../media/image1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8.xml" Type="http://schemas.openxmlformats.org/officeDocument/2006/relationships/notesSlide"/></Relationships>
</file>

<file path=ppt/slides/_rels/slide199.xml.rels><?xml version="1.0" encoding="UTF-8" standalone="yes"?>
<Relationships xmlns="http://schemas.openxmlformats.org/package/2006/relationships"><Relationship Id="rId1" Target="../media/image1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00.xml.rels><?xml version="1.0" encoding="UTF-8" standalone="yes"?>
<Relationships xmlns="http://schemas.openxmlformats.org/package/2006/relationships"><Relationship Id="rId1" Target="../media/image2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0.xml" Type="http://schemas.openxmlformats.org/officeDocument/2006/relationships/notesSlide"/></Relationships>
</file>

<file path=ppt/slides/_rels/slide201.xml.rels><?xml version="1.0" encoding="UTF-8" standalone="yes"?>
<Relationships xmlns="http://schemas.openxmlformats.org/package/2006/relationships"><Relationship Id="rId1" Target="../media/image2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1.xml" Type="http://schemas.openxmlformats.org/officeDocument/2006/relationships/notesSlide"/></Relationships>
</file>

<file path=ppt/slides/_rels/slide202.xml.rels><?xml version="1.0" encoding="UTF-8" standalone="yes"?>
<Relationships xmlns="http://schemas.openxmlformats.org/package/2006/relationships"><Relationship Id="rId1" Target="../media/image2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2.xml" Type="http://schemas.openxmlformats.org/officeDocument/2006/relationships/notesSlide"/></Relationships>
</file>

<file path=ppt/slides/_rels/slide203.xml.rels><?xml version="1.0" encoding="UTF-8" standalone="yes"?>
<Relationships xmlns="http://schemas.openxmlformats.org/package/2006/relationships"><Relationship Id="rId1" Target="../media/image2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3.xml" Type="http://schemas.openxmlformats.org/officeDocument/2006/relationships/notesSlide"/></Relationships>
</file>

<file path=ppt/slides/_rels/slide204.xml.rels><?xml version="1.0" encoding="UTF-8" standalone="yes"?>
<Relationships xmlns="http://schemas.openxmlformats.org/package/2006/relationships"><Relationship Id="rId1" Target="../media/image2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4.xml" Type="http://schemas.openxmlformats.org/officeDocument/2006/relationships/notesSlide"/></Relationships>
</file>

<file path=ppt/slides/_rels/slide205.xml.rels><?xml version="1.0" encoding="UTF-8" standalone="yes"?>
<Relationships xmlns="http://schemas.openxmlformats.org/package/2006/relationships"><Relationship Id="rId1" Target="../media/image2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5.xml" Type="http://schemas.openxmlformats.org/officeDocument/2006/relationships/notesSlide"/></Relationships>
</file>

<file path=ppt/slides/_rels/slide206.xml.rels><?xml version="1.0" encoding="UTF-8" standalone="yes"?>
<Relationships xmlns="http://schemas.openxmlformats.org/package/2006/relationships"><Relationship Id="rId1" Target="../media/image2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6.xml" Type="http://schemas.openxmlformats.org/officeDocument/2006/relationships/notesSlide"/></Relationships>
</file>

<file path=ppt/slides/_rels/slide207.xml.rels><?xml version="1.0" encoding="UTF-8" standalone="yes"?>
<Relationships xmlns="http://schemas.openxmlformats.org/package/2006/relationships"><Relationship Id="rId1" Target="../media/image2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7.xml" Type="http://schemas.openxmlformats.org/officeDocument/2006/relationships/notesSlide"/></Relationships>
</file>

<file path=ppt/slides/_rels/slide208.xml.rels><?xml version="1.0" encoding="UTF-8" standalone="yes"?>
<Relationships xmlns="http://schemas.openxmlformats.org/package/2006/relationships"><Relationship Id="rId1" Target="../media/image2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8.xml" Type="http://schemas.openxmlformats.org/officeDocument/2006/relationships/notesSlide"/></Relationships>
</file>

<file path=ppt/slides/_rels/slide209.xml.rels><?xml version="1.0" encoding="UTF-8" standalone="yes"?>
<Relationships xmlns="http://schemas.openxmlformats.org/package/2006/relationships"><Relationship Id="rId1" Target="../media/image2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9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10.xml.rels><?xml version="1.0" encoding="UTF-8" standalone="yes"?>
<Relationships xmlns="http://schemas.openxmlformats.org/package/2006/relationships"><Relationship Id="rId1" Target="../media/image2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0.xml" Type="http://schemas.openxmlformats.org/officeDocument/2006/relationships/notesSlide"/></Relationships>
</file>

<file path=ppt/slides/_rels/slide211.xml.rels><?xml version="1.0" encoding="UTF-8" standalone="yes"?>
<Relationships xmlns="http://schemas.openxmlformats.org/package/2006/relationships"><Relationship Id="rId1" Target="../media/image2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1.xml" Type="http://schemas.openxmlformats.org/officeDocument/2006/relationships/notesSlide"/></Relationships>
</file>

<file path=ppt/slides/_rels/slide212.xml.rels><?xml version="1.0" encoding="UTF-8" standalone="yes"?>
<Relationships xmlns="http://schemas.openxmlformats.org/package/2006/relationships"><Relationship Id="rId1" Target="../media/image2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2.xml" Type="http://schemas.openxmlformats.org/officeDocument/2006/relationships/notesSlide"/></Relationships>
</file>

<file path=ppt/slides/_rels/slide213.xml.rels><?xml version="1.0" encoding="UTF-8" standalone="yes"?>
<Relationships xmlns="http://schemas.openxmlformats.org/package/2006/relationships"><Relationship Id="rId1" Target="../media/image2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3.xml" Type="http://schemas.openxmlformats.org/officeDocument/2006/relationships/notesSlide"/></Relationships>
</file>

<file path=ppt/slides/_rels/slide214.xml.rels><?xml version="1.0" encoding="UTF-8" standalone="yes"?>
<Relationships xmlns="http://schemas.openxmlformats.org/package/2006/relationships"><Relationship Id="rId1" Target="../media/image2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4.xml" Type="http://schemas.openxmlformats.org/officeDocument/2006/relationships/notesSlide"/></Relationships>
</file>

<file path=ppt/slides/_rels/slide215.xml.rels><?xml version="1.0" encoding="UTF-8" standalone="yes"?>
<Relationships xmlns="http://schemas.openxmlformats.org/package/2006/relationships"><Relationship Id="rId1" Target="../media/image2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5.xml" Type="http://schemas.openxmlformats.org/officeDocument/2006/relationships/notesSlide"/></Relationships>
</file>

<file path=ppt/slides/_rels/slide216.xml.rels><?xml version="1.0" encoding="UTF-8" standalone="yes"?>
<Relationships xmlns="http://schemas.openxmlformats.org/package/2006/relationships"><Relationship Id="rId1" Target="../media/image2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6.xml" Type="http://schemas.openxmlformats.org/officeDocument/2006/relationships/notesSlide"/></Relationships>
</file>

<file path=ppt/slides/_rels/slide217.xml.rels><?xml version="1.0" encoding="UTF-8" standalone="yes"?>
<Relationships xmlns="http://schemas.openxmlformats.org/package/2006/relationships"><Relationship Id="rId1" Target="../media/image2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7.xml" Type="http://schemas.openxmlformats.org/officeDocument/2006/relationships/notesSlide"/></Relationships>
</file>

<file path=ppt/slides/_rels/slide218.xml.rels><?xml version="1.0" encoding="UTF-8" standalone="yes"?>
<Relationships xmlns="http://schemas.openxmlformats.org/package/2006/relationships"><Relationship Id="rId1" Target="../media/image2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8.xml" Type="http://schemas.openxmlformats.org/officeDocument/2006/relationships/notesSlide"/></Relationships>
</file>

<file path=ppt/slides/_rels/slide219.xml.rels><?xml version="1.0" encoding="UTF-8" standalone="yes"?>
<Relationships xmlns="http://schemas.openxmlformats.org/package/2006/relationships"><Relationship Id="rId1" Target="../media/image2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9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20.xml.rels><?xml version="1.0" encoding="UTF-8" standalone="yes"?>
<Relationships xmlns="http://schemas.openxmlformats.org/package/2006/relationships"><Relationship Id="rId1" Target="../media/image2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0.xml" Type="http://schemas.openxmlformats.org/officeDocument/2006/relationships/notesSlide"/></Relationships>
</file>

<file path=ppt/slides/_rels/slide221.xml.rels><?xml version="1.0" encoding="UTF-8" standalone="yes"?>
<Relationships xmlns="http://schemas.openxmlformats.org/package/2006/relationships"><Relationship Id="rId1" Target="../media/image2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1.xml" Type="http://schemas.openxmlformats.org/officeDocument/2006/relationships/notesSlide"/></Relationships>
</file>

<file path=ppt/slides/_rels/slide222.xml.rels><?xml version="1.0" encoding="UTF-8" standalone="yes"?>
<Relationships xmlns="http://schemas.openxmlformats.org/package/2006/relationships"><Relationship Id="rId1" Target="../media/image2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2.xml" Type="http://schemas.openxmlformats.org/officeDocument/2006/relationships/notesSlide"/></Relationships>
</file>

<file path=ppt/slides/_rels/slide223.xml.rels><?xml version="1.0" encoding="UTF-8" standalone="yes"?>
<Relationships xmlns="http://schemas.openxmlformats.org/package/2006/relationships"><Relationship Id="rId1" Target="../media/image2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3.xml" Type="http://schemas.openxmlformats.org/officeDocument/2006/relationships/notesSlide"/></Relationships>
</file>

<file path=ppt/slides/_rels/slide224.xml.rels><?xml version="1.0" encoding="UTF-8" standalone="yes"?>
<Relationships xmlns="http://schemas.openxmlformats.org/package/2006/relationships"><Relationship Id="rId1" Target="../media/image2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4.xml" Type="http://schemas.openxmlformats.org/officeDocument/2006/relationships/notesSlide"/></Relationships>
</file>

<file path=ppt/slides/_rels/slide225.xml.rels><?xml version="1.0" encoding="UTF-8" standalone="yes"?>
<Relationships xmlns="http://schemas.openxmlformats.org/package/2006/relationships"><Relationship Id="rId1" Target="../media/image2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5.xml" Type="http://schemas.openxmlformats.org/officeDocument/2006/relationships/notesSlide"/></Relationships>
</file>

<file path=ppt/slides/_rels/slide226.xml.rels><?xml version="1.0" encoding="UTF-8" standalone="yes"?>
<Relationships xmlns="http://schemas.openxmlformats.org/package/2006/relationships"><Relationship Id="rId1" Target="../media/image2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6.xml" Type="http://schemas.openxmlformats.org/officeDocument/2006/relationships/notesSlide"/></Relationships>
</file>

<file path=ppt/slides/_rels/slide227.xml.rels><?xml version="1.0" encoding="UTF-8" standalone="yes"?>
<Relationships xmlns="http://schemas.openxmlformats.org/package/2006/relationships"><Relationship Id="rId1" Target="../media/image2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7.xml" Type="http://schemas.openxmlformats.org/officeDocument/2006/relationships/notesSlide"/></Relationships>
</file>

<file path=ppt/slides/_rels/slide228.xml.rels><?xml version="1.0" encoding="UTF-8" standalone="yes"?>
<Relationships xmlns="http://schemas.openxmlformats.org/package/2006/relationships"><Relationship Id="rId1" Target="../media/image2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8.xml" Type="http://schemas.openxmlformats.org/officeDocument/2006/relationships/notesSlide"/></Relationships>
</file>

<file path=ppt/slides/_rels/slide229.xml.rels><?xml version="1.0" encoding="UTF-8" standalone="yes"?>
<Relationships xmlns="http://schemas.openxmlformats.org/package/2006/relationships"><Relationship Id="rId1" Target="../media/image2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9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30.xml.rels><?xml version="1.0" encoding="UTF-8" standalone="yes"?>
<Relationships xmlns="http://schemas.openxmlformats.org/package/2006/relationships"><Relationship Id="rId1" Target="../media/image2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0.xml" Type="http://schemas.openxmlformats.org/officeDocument/2006/relationships/notesSlide"/></Relationships>
</file>

<file path=ppt/slides/_rels/slide231.xml.rels><?xml version="1.0" encoding="UTF-8" standalone="yes"?>
<Relationships xmlns="http://schemas.openxmlformats.org/package/2006/relationships"><Relationship Id="rId1" Target="../media/image2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1.xml" Type="http://schemas.openxmlformats.org/officeDocument/2006/relationships/notesSlide"/></Relationships>
</file>

<file path=ppt/slides/_rels/slide232.xml.rels><?xml version="1.0" encoding="UTF-8" standalone="yes"?>
<Relationships xmlns="http://schemas.openxmlformats.org/package/2006/relationships"><Relationship Id="rId1" Target="../media/image2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2.xml" Type="http://schemas.openxmlformats.org/officeDocument/2006/relationships/notesSlide"/></Relationships>
</file>

<file path=ppt/slides/_rels/slide233.xml.rels><?xml version="1.0" encoding="UTF-8" standalone="yes"?>
<Relationships xmlns="http://schemas.openxmlformats.org/package/2006/relationships"><Relationship Id="rId1" Target="../media/image2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3.xml" Type="http://schemas.openxmlformats.org/officeDocument/2006/relationships/notesSlide"/></Relationships>
</file>

<file path=ppt/slides/_rels/slide234.xml.rels><?xml version="1.0" encoding="UTF-8" standalone="yes"?>
<Relationships xmlns="http://schemas.openxmlformats.org/package/2006/relationships"><Relationship Id="rId1" Target="../media/image2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4.xml" Type="http://schemas.openxmlformats.org/officeDocument/2006/relationships/notesSlide"/></Relationships>
</file>

<file path=ppt/slides/_rels/slide235.xml.rels><?xml version="1.0" encoding="UTF-8" standalone="yes"?>
<Relationships xmlns="http://schemas.openxmlformats.org/package/2006/relationships"><Relationship Id="rId1" Target="../media/image2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5.xml" Type="http://schemas.openxmlformats.org/officeDocument/2006/relationships/notesSlide"/></Relationships>
</file>

<file path=ppt/slides/_rels/slide236.xml.rels><?xml version="1.0" encoding="UTF-8" standalone="yes"?>
<Relationships xmlns="http://schemas.openxmlformats.org/package/2006/relationships"><Relationship Id="rId1" Target="../media/image2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6.xml" Type="http://schemas.openxmlformats.org/officeDocument/2006/relationships/notesSlide"/></Relationships>
</file>

<file path=ppt/slides/_rels/slide237.xml.rels><?xml version="1.0" encoding="UTF-8" standalone="yes"?>
<Relationships xmlns="http://schemas.openxmlformats.org/package/2006/relationships"><Relationship Id="rId1" Target="../media/image2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7.xml" Type="http://schemas.openxmlformats.org/officeDocument/2006/relationships/notesSlide"/></Relationships>
</file>

<file path=ppt/slides/_rels/slide238.xml.rels><?xml version="1.0" encoding="UTF-8" standalone="yes"?>
<Relationships xmlns="http://schemas.openxmlformats.org/package/2006/relationships"><Relationship Id="rId1" Target="../media/image2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8.xml" Type="http://schemas.openxmlformats.org/officeDocument/2006/relationships/notesSlide"/></Relationships>
</file>

<file path=ppt/slides/_rels/slide239.xml.rels><?xml version="1.0" encoding="UTF-8" standalone="yes"?>
<Relationships xmlns="http://schemas.openxmlformats.org/package/2006/relationships"><Relationship Id="rId1" Target="../media/image2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9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40.xml.rels><?xml version="1.0" encoding="UTF-8" standalone="yes"?>
<Relationships xmlns="http://schemas.openxmlformats.org/package/2006/relationships"><Relationship Id="rId1" Target="../media/image2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0.xml" Type="http://schemas.openxmlformats.org/officeDocument/2006/relationships/notesSlide"/></Relationships>
</file>

<file path=ppt/slides/_rels/slide241.xml.rels><?xml version="1.0" encoding="UTF-8" standalone="yes"?>
<Relationships xmlns="http://schemas.openxmlformats.org/package/2006/relationships"><Relationship Id="rId1" Target="../media/image2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1.xml" Type="http://schemas.openxmlformats.org/officeDocument/2006/relationships/notesSlide"/></Relationships>
</file>

<file path=ppt/slides/_rels/slide242.xml.rels><?xml version="1.0" encoding="UTF-8" standalone="yes"?>
<Relationships xmlns="http://schemas.openxmlformats.org/package/2006/relationships"><Relationship Id="rId1" Target="../media/image2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2.xml" Type="http://schemas.openxmlformats.org/officeDocument/2006/relationships/notesSlide"/></Relationships>
</file>

<file path=ppt/slides/_rels/slide243.xml.rels><?xml version="1.0" encoding="UTF-8" standalone="yes"?>
<Relationships xmlns="http://schemas.openxmlformats.org/package/2006/relationships"><Relationship Id="rId1" Target="../media/image2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3.xml" Type="http://schemas.openxmlformats.org/officeDocument/2006/relationships/notesSlide"/></Relationships>
</file>

<file path=ppt/slides/_rels/slide244.xml.rels><?xml version="1.0" encoding="UTF-8" standalone="yes"?>
<Relationships xmlns="http://schemas.openxmlformats.org/package/2006/relationships"><Relationship Id="rId1" Target="../media/image2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4.xml" Type="http://schemas.openxmlformats.org/officeDocument/2006/relationships/notesSlide"/></Relationships>
</file>

<file path=ppt/slides/_rels/slide245.xml.rels><?xml version="1.0" encoding="UTF-8" standalone="yes"?>
<Relationships xmlns="http://schemas.openxmlformats.org/package/2006/relationships"><Relationship Id="rId1" Target="../media/image2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5.xml" Type="http://schemas.openxmlformats.org/officeDocument/2006/relationships/notesSlide"/></Relationships>
</file>

<file path=ppt/slides/_rels/slide246.xml.rels><?xml version="1.0" encoding="UTF-8" standalone="yes"?>
<Relationships xmlns="http://schemas.openxmlformats.org/package/2006/relationships"><Relationship Id="rId1" Target="../media/image2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6.xml" Type="http://schemas.openxmlformats.org/officeDocument/2006/relationships/notesSlide"/></Relationships>
</file>

<file path=ppt/slides/_rels/slide247.xml.rels><?xml version="1.0" encoding="UTF-8" standalone="yes"?>
<Relationships xmlns="http://schemas.openxmlformats.org/package/2006/relationships"><Relationship Id="rId1" Target="../media/image2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7.xml" Type="http://schemas.openxmlformats.org/officeDocument/2006/relationships/notesSlide"/></Relationships>
</file>

<file path=ppt/slides/_rels/slide248.xml.rels><?xml version="1.0" encoding="UTF-8" standalone="yes"?>
<Relationships xmlns="http://schemas.openxmlformats.org/package/2006/relationships"><Relationship Id="rId1" Target="../media/image2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8.xml" Type="http://schemas.openxmlformats.org/officeDocument/2006/relationships/notesSlide"/></Relationships>
</file>

<file path=ppt/slides/_rels/slide249.xml.rels><?xml version="1.0" encoding="UTF-8" standalone="yes"?>
<Relationships xmlns="http://schemas.openxmlformats.org/package/2006/relationships"><Relationship Id="rId1" Target="../media/image2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9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50.xml.rels><?xml version="1.0" encoding="UTF-8" standalone="yes"?>
<Relationships xmlns="http://schemas.openxmlformats.org/package/2006/relationships"><Relationship Id="rId1" Target="../media/image2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0.xml" Type="http://schemas.openxmlformats.org/officeDocument/2006/relationships/notesSlide"/></Relationships>
</file>

<file path=ppt/slides/_rels/slide251.xml.rels><?xml version="1.0" encoding="UTF-8" standalone="yes"?>
<Relationships xmlns="http://schemas.openxmlformats.org/package/2006/relationships"><Relationship Id="rId1" Target="../media/image2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1.xml" Type="http://schemas.openxmlformats.org/officeDocument/2006/relationships/notesSlide"/></Relationships>
</file>

<file path=ppt/slides/_rels/slide252.xml.rels><?xml version="1.0" encoding="UTF-8" standalone="yes"?>
<Relationships xmlns="http://schemas.openxmlformats.org/package/2006/relationships"><Relationship Id="rId1" Target="../media/image2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2.xml" Type="http://schemas.openxmlformats.org/officeDocument/2006/relationships/notesSlide"/></Relationships>
</file>

<file path=ppt/slides/_rels/slide253.xml.rels><?xml version="1.0" encoding="UTF-8" standalone="yes"?>
<Relationships xmlns="http://schemas.openxmlformats.org/package/2006/relationships"><Relationship Id="rId1" Target="../media/image2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3.xml" Type="http://schemas.openxmlformats.org/officeDocument/2006/relationships/notesSlide"/></Relationships>
</file>

<file path=ppt/slides/_rels/slide254.xml.rels><?xml version="1.0" encoding="UTF-8" standalone="yes"?>
<Relationships xmlns="http://schemas.openxmlformats.org/package/2006/relationships"><Relationship Id="rId1" Target="../media/image2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4.xml" Type="http://schemas.openxmlformats.org/officeDocument/2006/relationships/notesSlide"/></Relationships>
</file>

<file path=ppt/slides/_rels/slide255.xml.rels><?xml version="1.0" encoding="UTF-8" standalone="yes"?>
<Relationships xmlns="http://schemas.openxmlformats.org/package/2006/relationships"><Relationship Id="rId1" Target="../media/image2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5.xml" Type="http://schemas.openxmlformats.org/officeDocument/2006/relationships/notesSlide"/></Relationships>
</file>

<file path=ppt/slides/_rels/slide256.xml.rels><?xml version="1.0" encoding="UTF-8" standalone="yes"?>
<Relationships xmlns="http://schemas.openxmlformats.org/package/2006/relationships"><Relationship Id="rId1" Target="../media/image2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6.xml" Type="http://schemas.openxmlformats.org/officeDocument/2006/relationships/notesSlide"/></Relationships>
</file>

<file path=ppt/slides/_rels/slide257.xml.rels><?xml version="1.0" encoding="UTF-8" standalone="yes"?>
<Relationships xmlns="http://schemas.openxmlformats.org/package/2006/relationships"><Relationship Id="rId1" Target="../media/image2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7.xml" Type="http://schemas.openxmlformats.org/officeDocument/2006/relationships/notesSlide"/></Relationships>
</file>

<file path=ppt/slides/_rels/slide258.xml.rels><?xml version="1.0" encoding="UTF-8" standalone="yes"?>
<Relationships xmlns="http://schemas.openxmlformats.org/package/2006/relationships"><Relationship Id="rId1" Target="../media/image2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8.xml" Type="http://schemas.openxmlformats.org/officeDocument/2006/relationships/notesSlide"/></Relationships>
</file>

<file path=ppt/slides/_rels/slide259.xml.rels><?xml version="1.0" encoding="UTF-8" standalone="yes"?>
<Relationships xmlns="http://schemas.openxmlformats.org/package/2006/relationships"><Relationship Id="rId1" Target="../media/image2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9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60.xml.rels><?xml version="1.0" encoding="UTF-8" standalone="yes"?>
<Relationships xmlns="http://schemas.openxmlformats.org/package/2006/relationships"><Relationship Id="rId1" Target="../media/image2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0.xml" Type="http://schemas.openxmlformats.org/officeDocument/2006/relationships/notesSlide"/></Relationships>
</file>

<file path=ppt/slides/_rels/slide261.xml.rels><?xml version="1.0" encoding="UTF-8" standalone="yes"?>
<Relationships xmlns="http://schemas.openxmlformats.org/package/2006/relationships"><Relationship Id="rId1" Target="../media/image2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1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261</Slides>
  <Notes>261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261</vt:i4>
      </vt:variant>
    </vt:vector>
  </HeadingPairs>
  <TitlesOfParts>
    <vt:vector size="26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2023-04-26T03:11:04.981Z</dcterms:created>
  <dcterms:modified xsi:type="dcterms:W3CDTF">2023-04-26T03:11:04.981Z</dcterms:modified>
</cp:coreProperties>
</file>